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0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0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5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6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5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0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4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8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BE39-DB8C-9B48-9A29-58BDDAB44B17}" type="datetimeFigureOut">
              <a:rPr lang="en-US" smtClean="0"/>
              <a:t>18-02-26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C429-1EAC-F745-A1F8-2A7D9A093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2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Nervous System Numeric Response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4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9" y="261434"/>
            <a:ext cx="8467193" cy="62386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4" name="Text Box 4"/>
          <p:cNvSpPr txBox="1"/>
          <p:nvPr/>
        </p:nvSpPr>
        <p:spPr>
          <a:xfrm>
            <a:off x="2333603" y="4600233"/>
            <a:ext cx="1058399" cy="70559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#1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0626" y="5432933"/>
            <a:ext cx="4029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4      5            7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6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99" y="746957"/>
            <a:ext cx="8744531" cy="5303396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3" name="Text Box 14"/>
          <p:cNvSpPr txBox="1"/>
          <p:nvPr/>
        </p:nvSpPr>
        <p:spPr>
          <a:xfrm>
            <a:off x="2243494" y="4140500"/>
            <a:ext cx="1093067" cy="728711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#2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7989" y="5308807"/>
            <a:ext cx="5681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2                              3                              5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571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34" y="859001"/>
            <a:ext cx="8772772" cy="515400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3" name="Text Box 16"/>
          <p:cNvSpPr txBox="1"/>
          <p:nvPr/>
        </p:nvSpPr>
        <p:spPr>
          <a:xfrm>
            <a:off x="2333892" y="4697971"/>
            <a:ext cx="1096598" cy="73106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#3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1771" y="5522696"/>
            <a:ext cx="4029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1        2      3             5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71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9" y="1086384"/>
            <a:ext cx="9057711" cy="4687156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3" name="Text Box 18"/>
          <p:cNvSpPr txBox="1"/>
          <p:nvPr/>
        </p:nvSpPr>
        <p:spPr>
          <a:xfrm>
            <a:off x="2215445" y="4125511"/>
            <a:ext cx="1132214" cy="75480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>
                <a:effectLst/>
                <a:ea typeface="ＭＳ 明朝"/>
                <a:cs typeface="Times New Roman"/>
              </a:rPr>
              <a:t>#4</a:t>
            </a:r>
            <a:endParaRPr lang="en-CA" sz="1200">
              <a:effectLst/>
              <a:ea typeface="ＭＳ 明朝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2539" y="5268936"/>
            <a:ext cx="4029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3        4        1            2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5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99" y="1718002"/>
            <a:ext cx="8832804" cy="3436002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3" name="Text Box 19"/>
          <p:cNvSpPr txBox="1"/>
          <p:nvPr/>
        </p:nvSpPr>
        <p:spPr>
          <a:xfrm>
            <a:off x="2283829" y="3849282"/>
            <a:ext cx="1104101" cy="736067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#5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7640" y="4625506"/>
            <a:ext cx="4029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2        1             3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524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" y="1269828"/>
            <a:ext cx="9238517" cy="442572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3" name="Text Box 21"/>
          <p:cNvSpPr txBox="1"/>
          <p:nvPr/>
        </p:nvSpPr>
        <p:spPr>
          <a:xfrm>
            <a:off x="2270232" y="3801359"/>
            <a:ext cx="1154815" cy="769876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#6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3507" y="4669078"/>
            <a:ext cx="4029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3       4         2              1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52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S_prac_numerical response 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199584"/>
            <a:ext cx="7574515" cy="6444392"/>
          </a:xfrm>
          <a:prstGeom prst="rect">
            <a:avLst/>
          </a:prstGeom>
        </p:spPr>
      </p:pic>
      <p:sp>
        <p:nvSpPr>
          <p:cNvPr id="3" name="Text Box 22"/>
          <p:cNvSpPr txBox="1"/>
          <p:nvPr/>
        </p:nvSpPr>
        <p:spPr>
          <a:xfrm>
            <a:off x="716068" y="4679654"/>
            <a:ext cx="1010812" cy="6738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#7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3753" y="5537963"/>
            <a:ext cx="5471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                  1		         4				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5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99" y="485522"/>
            <a:ext cx="8797958" cy="584494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3" name="Text Box 23"/>
          <p:cNvSpPr txBox="1"/>
          <p:nvPr/>
        </p:nvSpPr>
        <p:spPr>
          <a:xfrm>
            <a:off x="2279806" y="3908589"/>
            <a:ext cx="1099747" cy="73316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600" b="1" dirty="0">
                <a:effectLst/>
                <a:ea typeface="ＭＳ 明朝"/>
                <a:cs typeface="Times New Roman"/>
              </a:rPr>
              <a:t>#8</a:t>
            </a:r>
            <a:endParaRPr lang="en-CA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4841" y="5089198"/>
            <a:ext cx="5471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                 1		         2				4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2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46</Words>
  <Application>Microsoft Macintosh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Nervous System Numeric Response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 man</dc:creator>
  <cp:lastModifiedBy>ya man</cp:lastModifiedBy>
  <cp:revision>6</cp:revision>
  <dcterms:created xsi:type="dcterms:W3CDTF">2018-02-27T03:54:48Z</dcterms:created>
  <dcterms:modified xsi:type="dcterms:W3CDTF">2018-02-27T04:19:39Z</dcterms:modified>
</cp:coreProperties>
</file>